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5" r:id="rId3"/>
    <p:sldId id="262" r:id="rId4"/>
    <p:sldId id="261" r:id="rId5"/>
    <p:sldId id="266" r:id="rId6"/>
    <p:sldId id="258" r:id="rId7"/>
    <p:sldId id="257" r:id="rId8"/>
    <p:sldId id="259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0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7b93d9ae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7b93d9ae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47b93d9ae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47b93d9ae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7b93d9ae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7b93d9ae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F83BB53-6368-ED03-C805-64D611B51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46A73B-B1C4-22DB-A648-4356B7377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30327">
            <a:off x="6215418" y="145538"/>
            <a:ext cx="2688663" cy="27817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90CD634-EC66-567B-822D-281914718A98}"/>
              </a:ext>
            </a:extLst>
          </p:cNvPr>
          <p:cNvSpPr txBox="1"/>
          <p:nvPr/>
        </p:nvSpPr>
        <p:spPr>
          <a:xfrm>
            <a:off x="1120553" y="1756142"/>
            <a:ext cx="64964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R</a:t>
            </a:r>
            <a:r>
              <a:rPr lang="es-ES" sz="10000" dirty="0">
                <a:solidFill>
                  <a:schemeClr val="tx1"/>
                </a:solidFill>
                <a:latin typeface="Resident Evil 7(RUS BY LYAJKA)" panose="02000500000000000000" pitchFamily="2" charset="0"/>
              </a:rPr>
              <a:t>ESIDENTE </a:t>
            </a:r>
            <a:r>
              <a:rPr lang="es-ES" sz="100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M</a:t>
            </a:r>
            <a:r>
              <a:rPr lang="es-ES" sz="10000" dirty="0">
                <a:solidFill>
                  <a:schemeClr val="tx1"/>
                </a:solidFill>
                <a:latin typeface="Resident Evil 7(RUS BY LYAJKA)" panose="02000500000000000000" pitchFamily="2" charset="0"/>
              </a:rPr>
              <a:t>ALIGNO</a:t>
            </a:r>
          </a:p>
        </p:txBody>
      </p:sp>
      <p:pic>
        <p:nvPicPr>
          <p:cNvPr id="8" name="MúsicaPresentación">
            <a:hlinkClick r:id="" action="ppaction://media"/>
            <a:extLst>
              <a:ext uri="{FF2B5EF4-FFF2-40B4-BE49-F238E27FC236}">
                <a16:creationId xmlns:a16="http://schemas.microsoft.com/office/drawing/2014/main" id="{B5983538-555A-404F-2361-D4644393F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8800" y="236855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1633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E4C20A5-44F6-545D-CF26-971C2842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7C05F8-79A8-EAE2-8DA5-DA55B6FD788F}"/>
              </a:ext>
            </a:extLst>
          </p:cNvPr>
          <p:cNvSpPr txBox="1"/>
          <p:nvPr/>
        </p:nvSpPr>
        <p:spPr>
          <a:xfrm>
            <a:off x="4157463" y="1448772"/>
            <a:ext cx="829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f</a:t>
            </a:r>
            <a:r>
              <a:rPr lang="es-ES" sz="96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in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A4F30C-E7A4-F561-33E1-DF42D0D5E570}"/>
              </a:ext>
            </a:extLst>
          </p:cNvPr>
          <p:cNvSpPr txBox="1"/>
          <p:nvPr/>
        </p:nvSpPr>
        <p:spPr>
          <a:xfrm>
            <a:off x="3751578" y="4551680"/>
            <a:ext cx="1765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Detrás de ti, </a:t>
            </a:r>
            <a:r>
              <a:rPr lang="es-ES" sz="28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imbesil</a:t>
            </a:r>
            <a:endParaRPr lang="es-ES" sz="28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60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60ACAC3-9DD4-4D61-A8F7-4C1D1606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5BFFD0-DA27-0B01-A41F-F7E05E93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94259"/>
            <a:ext cx="8520600" cy="841800"/>
          </a:xfr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Q</a:t>
            </a:r>
            <a:r>
              <a:rPr lang="es-ES" sz="4800" dirty="0">
                <a:latin typeface="Resident Evil 7(RUS BY LYAJKA)" panose="02000500000000000000" pitchFamily="2" charset="0"/>
              </a:rPr>
              <a:t>ué tipo de juego es </a:t>
            </a: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R</a:t>
            </a:r>
            <a:r>
              <a:rPr lang="es-ES" sz="4800" dirty="0">
                <a:latin typeface="Resident Evil 7(RUS BY LYAJKA)" panose="02000500000000000000" pitchFamily="2" charset="0"/>
              </a:rPr>
              <a:t>esidente </a:t>
            </a: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M</a:t>
            </a:r>
            <a:r>
              <a:rPr lang="es-ES" sz="4800" dirty="0">
                <a:latin typeface="Resident Evil 7(RUS BY LYAJKA)" panose="02000500000000000000" pitchFamily="2" charset="0"/>
              </a:rPr>
              <a:t>aligno?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CFEB13-5CA2-F7D6-72C1-DF667816C1DB}"/>
              </a:ext>
            </a:extLst>
          </p:cNvPr>
          <p:cNvSpPr txBox="1"/>
          <p:nvPr/>
        </p:nvSpPr>
        <p:spPr>
          <a:xfrm>
            <a:off x="531628" y="1540698"/>
            <a:ext cx="83006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>
                  <a:lumMod val="10000"/>
                  <a:lumOff val="9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E</a:t>
            </a:r>
            <a:r>
              <a:rPr lang="es-E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s un juego de terror con una jugabilidad de disparo en tercera persona</a:t>
            </a:r>
          </a:p>
          <a:p>
            <a:pPr marL="457200" indent="-457200">
              <a:buClr>
                <a:schemeClr val="bg1">
                  <a:lumMod val="10000"/>
                  <a:lumOff val="9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C</a:t>
            </a:r>
            <a:r>
              <a:rPr lang="es-E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ontrolaremos a Leonardo, nuestro protagonista</a:t>
            </a:r>
          </a:p>
          <a:p>
            <a:pPr marL="457200" indent="-457200">
              <a:buClr>
                <a:schemeClr val="bg1">
                  <a:lumMod val="10000"/>
                  <a:lumOff val="9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U</a:t>
            </a:r>
            <a:r>
              <a:rPr lang="es-E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saremos distintos tipos de armas que podemos conseguir durante el juego</a:t>
            </a:r>
          </a:p>
          <a:p>
            <a:pPr marL="457200" indent="-457200">
              <a:buClr>
                <a:schemeClr val="bg1">
                  <a:lumMod val="10000"/>
                  <a:lumOff val="9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L</a:t>
            </a:r>
            <a:r>
              <a:rPr lang="es-E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os enemigos soltarán dinero o munición al morir</a:t>
            </a:r>
          </a:p>
          <a:p>
            <a:pPr marL="457200" indent="-457200">
              <a:buClr>
                <a:schemeClr val="bg1">
                  <a:lumMod val="10000"/>
                  <a:lumOff val="9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E</a:t>
            </a:r>
            <a:r>
              <a:rPr lang="es-E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xistirá un sistema de comercio para comprar armas, objetos curativos y accesorios</a:t>
            </a:r>
          </a:p>
          <a:p>
            <a:pPr marL="457200" indent="-457200">
              <a:buClr>
                <a:schemeClr val="bg1">
                  <a:lumMod val="10000"/>
                  <a:lumOff val="9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P</a:t>
            </a:r>
            <a:r>
              <a:rPr lang="es-E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odremos mejorar las armas a cambio de dinero (Potencia, Capacidad, Cadencia, Recarga)</a:t>
            </a:r>
          </a:p>
          <a:p>
            <a:pPr marL="457200" indent="-457200">
              <a:buClr>
                <a:schemeClr val="bg1">
                  <a:lumMod val="10000"/>
                  <a:lumOff val="90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H</a:t>
            </a:r>
            <a:r>
              <a:rPr lang="es-ES" sz="2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abrá misiones opcionales para conseguir objetos exclusivos</a:t>
            </a:r>
          </a:p>
        </p:txBody>
      </p:sp>
    </p:spTree>
    <p:extLst>
      <p:ext uri="{BB962C8B-B14F-4D97-AF65-F5344CB8AC3E}">
        <p14:creationId xmlns:p14="http://schemas.microsoft.com/office/powerpoint/2010/main" val="769899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56D9D3-F847-468F-3352-8EEB79B2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B61E19-9772-2483-DDE6-D8145E4B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15342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Resident Evil 7(RUS BY LYAJKA)" panose="02000500000000000000" pitchFamily="2" charset="0"/>
              </a:rPr>
              <a:t>¿</a:t>
            </a:r>
            <a:r>
              <a:rPr lang="es-ES" sz="53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D</a:t>
            </a:r>
            <a:r>
              <a:rPr lang="es-ES" sz="5300" dirty="0">
                <a:latin typeface="Resident Evil 7(RUS BY LYAJKA)" panose="02000500000000000000" pitchFamily="2" charset="0"/>
              </a:rPr>
              <a:t>e que trata </a:t>
            </a:r>
            <a:r>
              <a:rPr lang="es-ES" sz="53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R</a:t>
            </a:r>
            <a:r>
              <a:rPr lang="es-ES" sz="5300" dirty="0">
                <a:latin typeface="Resident Evil 7(RUS BY LYAJKA)" panose="02000500000000000000" pitchFamily="2" charset="0"/>
              </a:rPr>
              <a:t>esidente </a:t>
            </a:r>
            <a:r>
              <a:rPr lang="es-ES" sz="53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M</a:t>
            </a:r>
            <a:r>
              <a:rPr lang="es-ES" sz="5300" dirty="0">
                <a:latin typeface="Resident Evil 7(RUS BY LYAJKA)" panose="02000500000000000000" pitchFamily="2" charset="0"/>
              </a:rPr>
              <a:t>aligno?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35DA81-E5B5-E552-6736-BBEBA3FB7B49}"/>
              </a:ext>
            </a:extLst>
          </p:cNvPr>
          <p:cNvSpPr txBox="1"/>
          <p:nvPr/>
        </p:nvSpPr>
        <p:spPr>
          <a:xfrm>
            <a:off x="619760" y="2096159"/>
            <a:ext cx="790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L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a hija del presidente de Estados Unidos ha sido secuestrada y Leonardo Sabroso Kentucky deberá rescatarla. Se sabe que Alicia Trump ha sido vista por última vez cerca del pueblo </a:t>
            </a:r>
            <a:r>
              <a:rPr lang="es-ES" sz="24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VillaTorrezno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, ubicado en la Península Ibérica. </a:t>
            </a:r>
            <a:r>
              <a:rPr lang="es-ES" sz="24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L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eonardo llega a su destino para comenzar la búsqueda de Alicia, pero descubre que algo raro sucede con los aldeanos del pueblo que han sido infectados con un parásito llamado “EL Bicho S-11U”.</a:t>
            </a:r>
          </a:p>
          <a:p>
            <a:r>
              <a:rPr lang="es-ES" sz="24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N</a:t>
            </a:r>
            <a:r>
              <a:rPr lang="es-ES" sz="24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uestro protagonista deberá hacerse paso a la fuerza para cumplir su misión, rescatar a Alicia y llevarla sana y salva de vuelta a Estados Unidos</a:t>
            </a:r>
          </a:p>
        </p:txBody>
      </p:sp>
    </p:spTree>
    <p:extLst>
      <p:ext uri="{BB962C8B-B14F-4D97-AF65-F5344CB8AC3E}">
        <p14:creationId xmlns:p14="http://schemas.microsoft.com/office/powerpoint/2010/main" val="2141895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2659D0-5012-F441-0F35-637C667D4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831A30-40C9-B693-E556-DDC5BEA2E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7503"/>
            <a:ext cx="8520600" cy="841800"/>
          </a:xfr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P</a:t>
            </a:r>
            <a:r>
              <a:rPr lang="es-ES" sz="4800" dirty="0">
                <a:latin typeface="Resident Evil 7(RUS BY LYAJKA)" panose="02000500000000000000" pitchFamily="2" charset="0"/>
              </a:rPr>
              <a:t>ersonajes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A0BF89-6674-8137-79BF-91D3455E1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66" y="1276887"/>
            <a:ext cx="1689065" cy="35555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BCB479-01CB-B6A1-193F-FCAAB4545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479" y="1276887"/>
            <a:ext cx="1216644" cy="34123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429FA35-9BEA-404E-4621-FA78C95C2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078" y="1209303"/>
            <a:ext cx="2222534" cy="35044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671BF7-D398-E2B5-E751-7C2383D87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257" y="1281527"/>
            <a:ext cx="1697214" cy="343988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D7AB442-1EEA-A0D5-3749-C66CF88963E3}"/>
              </a:ext>
            </a:extLst>
          </p:cNvPr>
          <p:cNvSpPr txBox="1"/>
          <p:nvPr/>
        </p:nvSpPr>
        <p:spPr>
          <a:xfrm>
            <a:off x="231942" y="4632397"/>
            <a:ext cx="168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Leonardo Sabroso Kentucky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883AB4-D48C-A45C-439E-783812C376C7}"/>
              </a:ext>
            </a:extLst>
          </p:cNvPr>
          <p:cNvSpPr txBox="1"/>
          <p:nvPr/>
        </p:nvSpPr>
        <p:spPr>
          <a:xfrm>
            <a:off x="2628053" y="4641449"/>
            <a:ext cx="94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Alicia Trump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267B36B-F35F-443D-8260-5BBC329D58F7}"/>
              </a:ext>
            </a:extLst>
          </p:cNvPr>
          <p:cNvSpPr txBox="1"/>
          <p:nvPr/>
        </p:nvSpPr>
        <p:spPr>
          <a:xfrm>
            <a:off x="4935345" y="4672369"/>
            <a:ext cx="101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El </a:t>
            </a:r>
            <a:r>
              <a:rPr lang="es-ES" sz="20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Mercadonero</a:t>
            </a:r>
            <a:endParaRPr lang="es-ES" sz="20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50DE5F-B65C-7ED7-8541-EF936B5C7E20}"/>
              </a:ext>
            </a:extLst>
          </p:cNvPr>
          <p:cNvSpPr txBox="1"/>
          <p:nvPr/>
        </p:nvSpPr>
        <p:spPr>
          <a:xfrm>
            <a:off x="7442746" y="4672369"/>
            <a:ext cx="974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Luisito Serafín</a:t>
            </a:r>
          </a:p>
        </p:txBody>
      </p:sp>
    </p:spTree>
    <p:extLst>
      <p:ext uri="{BB962C8B-B14F-4D97-AF65-F5344CB8AC3E}">
        <p14:creationId xmlns:p14="http://schemas.microsoft.com/office/powerpoint/2010/main" val="1953902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4CB2181-B49C-D321-4620-3105F87E3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25D801E-D822-29AE-3FAF-61B504B4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35410"/>
            <a:ext cx="8520600" cy="841800"/>
          </a:xfr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E</a:t>
            </a:r>
            <a:r>
              <a:rPr lang="es-ES" sz="4800" dirty="0">
                <a:latin typeface="Resident Evil 7(RUS BY LYAJKA)" panose="02000500000000000000" pitchFamily="2" charset="0"/>
              </a:rPr>
              <a:t>scenarios principales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326A37-165A-0C3A-A00A-E264D1552830}"/>
              </a:ext>
            </a:extLst>
          </p:cNvPr>
          <p:cNvSpPr txBox="1"/>
          <p:nvPr/>
        </p:nvSpPr>
        <p:spPr>
          <a:xfrm>
            <a:off x="2550160" y="1666240"/>
            <a:ext cx="4043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E</a:t>
            </a:r>
            <a:r>
              <a:rPr lang="es-ES" sz="4800" dirty="0">
                <a:solidFill>
                  <a:schemeClr val="tx1"/>
                </a:solidFill>
                <a:latin typeface="Resident Evil 7(RUS BY LYAJKA)" panose="02000500000000000000" pitchFamily="2" charset="0"/>
              </a:rPr>
              <a:t>l pueblo (Escenario </a:t>
            </a: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1</a:t>
            </a:r>
            <a:r>
              <a:rPr lang="es-ES" sz="4800" dirty="0">
                <a:solidFill>
                  <a:schemeClr val="tx1"/>
                </a:solidFill>
                <a:latin typeface="Resident Evil 7(RUS BY LYAJKA)" panose="02000500000000000000" pitchFamily="2" charset="0"/>
              </a:rPr>
              <a:t>)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E</a:t>
            </a:r>
            <a:r>
              <a:rPr lang="es-ES" sz="4800" dirty="0">
                <a:solidFill>
                  <a:schemeClr val="tx1"/>
                </a:solidFill>
                <a:latin typeface="Resident Evil 7(RUS BY LYAJKA)" panose="02000500000000000000" pitchFamily="2" charset="0"/>
              </a:rPr>
              <a:t>l castillo (Escenario </a:t>
            </a: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2</a:t>
            </a:r>
            <a:r>
              <a:rPr lang="es-ES" sz="4800" dirty="0">
                <a:solidFill>
                  <a:schemeClr val="tx1"/>
                </a:solidFill>
                <a:latin typeface="Resident Evil 7(RUS BY LYAJKA)" panose="02000500000000000000" pitchFamily="2" charset="0"/>
              </a:rPr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L</a:t>
            </a:r>
            <a:r>
              <a:rPr lang="es-ES" sz="4800" dirty="0">
                <a:solidFill>
                  <a:schemeClr val="tx1"/>
                </a:solidFill>
                <a:latin typeface="Resident Evil 7(RUS BY LYAJKA)" panose="02000500000000000000" pitchFamily="2" charset="0"/>
              </a:rPr>
              <a:t>a isla (Escenario </a:t>
            </a: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3</a:t>
            </a:r>
            <a:r>
              <a:rPr lang="es-ES" sz="4800" dirty="0">
                <a:solidFill>
                  <a:schemeClr val="tx1"/>
                </a:solidFill>
                <a:latin typeface="Resident Evil 7(RUS BY LYAJKA)" panose="020005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6980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944863-85FB-2070-DF0D-8928B4094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1390" y="-1"/>
            <a:ext cx="9225389" cy="6581595"/>
          </a:xfrm>
          <a:prstGeom prst="rect">
            <a:avLst/>
          </a:prstGeom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645383" y="321879"/>
            <a:ext cx="1853234" cy="758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EL PUEBLO</a:t>
            </a:r>
            <a:endParaRPr sz="48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769842-C355-DCA9-2ED3-CC33E719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" y="665480"/>
            <a:ext cx="4114558" cy="41145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2EBEA2-3AFC-5B59-3984-1FF2B3CCC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840" y="167640"/>
            <a:ext cx="4547870" cy="454787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745B66C-2F31-1BBA-96A8-71481BFBFA3E}"/>
              </a:ext>
            </a:extLst>
          </p:cNvPr>
          <p:cNvSpPr txBox="1"/>
          <p:nvPr/>
        </p:nvSpPr>
        <p:spPr>
          <a:xfrm>
            <a:off x="91482" y="2441575"/>
            <a:ext cx="685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Aldeanos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66C7E0-CDDE-801E-3269-026790D9E3FE}"/>
              </a:ext>
            </a:extLst>
          </p:cNvPr>
          <p:cNvSpPr txBox="1"/>
          <p:nvPr/>
        </p:nvSpPr>
        <p:spPr>
          <a:xfrm>
            <a:off x="6609122" y="4631289"/>
            <a:ext cx="168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El Alcalde Méndez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C6FA1A-427D-1252-B61F-FA8F3FA0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561990" y="373904"/>
            <a:ext cx="2020020" cy="779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EL CASTILLO</a:t>
            </a:r>
            <a:endParaRPr sz="48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B074D9-038A-208D-DDD4-D6CABB53B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0" y="1188809"/>
            <a:ext cx="5269870" cy="34720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1E9FFF6-AB50-AD49-3453-F43BC2833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880" y="641383"/>
            <a:ext cx="3346199" cy="38607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492DE4C-CDFB-C26B-95CD-E3D18A541C6E}"/>
              </a:ext>
            </a:extLst>
          </p:cNvPr>
          <p:cNvSpPr txBox="1"/>
          <p:nvPr/>
        </p:nvSpPr>
        <p:spPr>
          <a:xfrm>
            <a:off x="2234266" y="4496495"/>
            <a:ext cx="104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Los </a:t>
            </a:r>
            <a:r>
              <a:rPr lang="es-ES" sz="20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Cultistas</a:t>
            </a:r>
            <a:endParaRPr lang="es-ES" sz="20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BF88C1F-B01E-679E-2AC9-1418C1F49FE4}"/>
              </a:ext>
            </a:extLst>
          </p:cNvPr>
          <p:cNvSpPr txBox="1"/>
          <p:nvPr/>
        </p:nvSpPr>
        <p:spPr>
          <a:xfrm>
            <a:off x="6512062" y="4569540"/>
            <a:ext cx="1101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Ramona Salazar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7DAB0FC-672B-60A5-97C1-AB026A49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62927" cy="5143500"/>
          </a:xfrm>
          <a:prstGeom prst="rect">
            <a:avLst/>
          </a:prstGeom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841390" y="409464"/>
            <a:ext cx="1461220" cy="794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LA ISLA</a:t>
            </a:r>
            <a:endParaRPr sz="48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A74A4B-E2CC-6CC5-CA69-93676CBBE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0" y="1127759"/>
            <a:ext cx="3530077" cy="35300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ADDFA1-1608-0984-F817-FBEBA4A2C5A3}"/>
              </a:ext>
            </a:extLst>
          </p:cNvPr>
          <p:cNvSpPr txBox="1"/>
          <p:nvPr/>
        </p:nvSpPr>
        <p:spPr>
          <a:xfrm>
            <a:off x="6283370" y="4514449"/>
            <a:ext cx="1102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El </a:t>
            </a:r>
            <a:r>
              <a:rPr lang="es-ES" sz="20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Skibi-ribinator</a:t>
            </a:r>
            <a:endParaRPr lang="es-ES" sz="20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E35BCFB-3BD5-5AB7-055A-3F146870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82" y="1127759"/>
            <a:ext cx="1726939" cy="345387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A069185-8EB8-E7A7-C59E-50FEB2482901}"/>
              </a:ext>
            </a:extLst>
          </p:cNvPr>
          <p:cNvSpPr txBox="1"/>
          <p:nvPr/>
        </p:nvSpPr>
        <p:spPr>
          <a:xfrm>
            <a:off x="1010962" y="4566074"/>
            <a:ext cx="134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Arnold </a:t>
            </a:r>
            <a:r>
              <a:rPr lang="es-ES" sz="20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Kraussenegger</a:t>
            </a:r>
            <a:endParaRPr lang="es-ES" sz="20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5536BB-34E2-7449-3E77-83C638F5E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772" y="1448134"/>
            <a:ext cx="6864456" cy="369536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FAA38BC-72AE-002A-344E-F7AB6601C540}"/>
              </a:ext>
            </a:extLst>
          </p:cNvPr>
          <p:cNvSpPr txBox="1"/>
          <p:nvPr/>
        </p:nvSpPr>
        <p:spPr>
          <a:xfrm>
            <a:off x="4085754" y="4635277"/>
            <a:ext cx="972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Adam </a:t>
            </a:r>
            <a:r>
              <a:rPr lang="es-ES" sz="20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Saddler</a:t>
            </a:r>
            <a:endParaRPr lang="es-ES" sz="20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" grpId="0"/>
      <p:bldP spid="1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0B9E39-2266-8E89-3734-1AA669EDD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4695F6D-EFE6-AAA9-DF6C-29AB1D12AD16}"/>
              </a:ext>
            </a:extLst>
          </p:cNvPr>
          <p:cNvSpPr txBox="1"/>
          <p:nvPr/>
        </p:nvSpPr>
        <p:spPr>
          <a:xfrm>
            <a:off x="3209287" y="346412"/>
            <a:ext cx="2725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Modos de juegos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D776C6-33AF-DE91-3070-FE6717E03298}"/>
              </a:ext>
            </a:extLst>
          </p:cNvPr>
          <p:cNvSpPr txBox="1"/>
          <p:nvPr/>
        </p:nvSpPr>
        <p:spPr>
          <a:xfrm>
            <a:off x="1033780" y="1708487"/>
            <a:ext cx="7246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H</a:t>
            </a:r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istoria </a:t>
            </a: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p</a:t>
            </a:r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rincipal</a:t>
            </a:r>
          </a:p>
          <a:p>
            <a:pPr marL="685800" indent="-685800"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4800" dirty="0" err="1">
                <a:solidFill>
                  <a:srgbClr val="C00000"/>
                </a:solidFill>
                <a:latin typeface="Resident Evil 7(RUS BY LYAJKA)" panose="02000500000000000000" pitchFamily="2" charset="0"/>
              </a:rPr>
              <a:t>T</a:t>
            </a:r>
            <a:r>
              <a:rPr lang="es-ES" sz="48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he</a:t>
            </a:r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 </a:t>
            </a:r>
            <a:r>
              <a:rPr lang="es-ES" sz="4800" dirty="0" err="1">
                <a:solidFill>
                  <a:srgbClr val="C00000"/>
                </a:solidFill>
                <a:latin typeface="Resident Evil 7(RUS BY LYAJKA)" panose="02000500000000000000" pitchFamily="2" charset="0"/>
              </a:rPr>
              <a:t>M</a:t>
            </a:r>
            <a:r>
              <a:rPr lang="es-ES" sz="48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atafachas</a:t>
            </a:r>
            <a:endParaRPr lang="es-ES" sz="4800" dirty="0">
              <a:solidFill>
                <a:schemeClr val="bg1">
                  <a:lumMod val="10000"/>
                  <a:lumOff val="90000"/>
                </a:schemeClr>
              </a:solidFill>
              <a:latin typeface="Resident Evil 7(RUS BY LYAJKA)" panose="02000500000000000000" pitchFamily="2" charset="0"/>
            </a:endParaRPr>
          </a:p>
          <a:p>
            <a:pPr marL="685800" indent="-685800"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C</a:t>
            </a:r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aminos </a:t>
            </a: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S</a:t>
            </a:r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eparados (Disponible en invierno </a:t>
            </a:r>
            <a:r>
              <a:rPr lang="es-ES" sz="4800" dirty="0">
                <a:solidFill>
                  <a:srgbClr val="C00000"/>
                </a:solidFill>
                <a:latin typeface="Resident Evil 7(RUS BY LYAJKA)" panose="02000500000000000000" pitchFamily="2" charset="0"/>
              </a:rPr>
              <a:t>DLC</a:t>
            </a:r>
            <a:r>
              <a:rPr lang="es-E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Resident Evil 7(RUS BY LYAJKA)" panose="020005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6618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264</Words>
  <Application>Microsoft Office PowerPoint</Application>
  <PresentationFormat>Presentación en pantalla (16:9)</PresentationFormat>
  <Paragraphs>37</Paragraphs>
  <Slides>10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Resident Evil 7(RUS BY LYAJKA)</vt:lpstr>
      <vt:lpstr>Simple Dark</vt:lpstr>
      <vt:lpstr>Presentación de PowerPoint</vt:lpstr>
      <vt:lpstr>Qué tipo de juego es Residente Maligno?</vt:lpstr>
      <vt:lpstr>¿De que trata Residente Maligno? </vt:lpstr>
      <vt:lpstr>Personajes</vt:lpstr>
      <vt:lpstr>Escenarios principales</vt:lpstr>
      <vt:lpstr>EL PUEBLO</vt:lpstr>
      <vt:lpstr>EL CASTILLO</vt:lpstr>
      <vt:lpstr>LA ISLA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Guillermo Hdez</cp:lastModifiedBy>
  <cp:revision>3</cp:revision>
  <dcterms:modified xsi:type="dcterms:W3CDTF">2023-05-21T14:20:42Z</dcterms:modified>
</cp:coreProperties>
</file>